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Roboto Italic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boto" panose="020B0604020202020204" charset="0"/>
      <p:regular r:id="rId21"/>
    </p:embeddedFont>
    <p:embeddedFont>
      <p:font typeface="Maiandra GD" panose="020E0502030308020204" pitchFamily="34" charset="0"/>
      <p:regular r:id="rId22"/>
    </p:embeddedFont>
    <p:embeddedFont>
      <p:font typeface="Naisiunta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622" autoAdjust="0"/>
  </p:normalViewPr>
  <p:slideViewPr>
    <p:cSldViewPr>
      <p:cViewPr varScale="1">
        <p:scale>
          <a:sx n="43" d="100"/>
          <a:sy n="43" d="100"/>
        </p:scale>
        <p:origin x="7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647773" y="-1778509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0321" y="3095342"/>
            <a:ext cx="11497679" cy="4141177"/>
            <a:chOff x="0" y="0"/>
            <a:chExt cx="3028195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090680"/>
            </a:xfrm>
            <a:custGeom>
              <a:avLst/>
              <a:gdLst/>
              <a:ahLst/>
              <a:cxnLst/>
              <a:rect l="l" t="t" r="r" b="b"/>
              <a:pathLst>
                <a:path w="3028195" h="1090680">
                  <a:moveTo>
                    <a:pt x="0" y="0"/>
                  </a:moveTo>
                  <a:lnTo>
                    <a:pt x="3028195" y="0"/>
                  </a:lnTo>
                  <a:lnTo>
                    <a:pt x="3028195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8000">
                <a:alpha val="9568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4476896"/>
            <a:ext cx="7869115" cy="78691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9B507">
                <a:alpha val="4078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3324" t="-11975" r="-54491" b="-19718"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36908" y="1028700"/>
            <a:ext cx="5022392" cy="1219724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665985" y="3127970"/>
            <a:ext cx="7895567" cy="268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95"/>
              </a:lnSpc>
            </a:pPr>
            <a:r>
              <a:rPr lang="en-US" sz="8282" spc="762" dirty="0">
                <a:solidFill>
                  <a:srgbClr val="FFFFFF"/>
                </a:solidFill>
                <a:latin typeface="Maiandra GD" panose="020E0502030308020204" pitchFamily="34" charset="0"/>
              </a:rPr>
              <a:t>MORE</a:t>
            </a:r>
          </a:p>
          <a:p>
            <a:pPr>
              <a:lnSpc>
                <a:spcPts val="10195"/>
              </a:lnSpc>
            </a:pPr>
            <a:r>
              <a:rPr lang="en-US" sz="7282" spc="670" dirty="0">
                <a:solidFill>
                  <a:srgbClr val="FFFFFF"/>
                </a:solidFill>
                <a:latin typeface="Maiandra GD" panose="020E0502030308020204" pitchFamily="34" charset="0"/>
              </a:rPr>
              <a:t>GARDEN BIRDS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65985" y="6291905"/>
            <a:ext cx="539130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3"/>
              </a:lnSpc>
              <a:spcBef>
                <a:spcPct val="0"/>
              </a:spcBef>
            </a:pPr>
            <a:r>
              <a:rPr lang="en-US" sz="4719" dirty="0">
                <a:solidFill>
                  <a:srgbClr val="FFFFFF"/>
                </a:solidFill>
                <a:latin typeface="Roboto"/>
              </a:rPr>
              <a:t>Learn 12 more birds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70013" cy="10287000"/>
            <a:chOff x="0" y="0"/>
            <a:chExt cx="1502668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08" r="21277"/>
            <a:stretch>
              <a:fillRect/>
            </a:stretch>
          </p:blipFill>
          <p:spPr>
            <a:xfrm>
              <a:off x="0" y="0"/>
              <a:ext cx="15026684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35875" y="4168193"/>
            <a:ext cx="1723425" cy="16975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07509" y="6474054"/>
            <a:ext cx="5600751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Jackdaws are a type of crow.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Crows are very clever birds. Ireland's biggest crow is the raven.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750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Jackdaw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0750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Cág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7509" y="2563549"/>
            <a:ext cx="429007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Corvus monedula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14553" cy="10287000"/>
            <a:chOff x="0" y="0"/>
            <a:chExt cx="1175273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67" b="1567"/>
            <a:stretch>
              <a:fillRect/>
            </a:stretch>
          </p:blipFill>
          <p:spPr>
            <a:xfrm>
              <a:off x="0" y="0"/>
              <a:ext cx="1175273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88373" y="7200900"/>
            <a:ext cx="2267107" cy="2057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30020" y="3909393"/>
            <a:ext cx="7029280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Magpies are also a type of crow.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Do you know the rhyme?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One for sorrow,   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Two for joy,    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Three for a girl,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Four for a boy,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Five for silver,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Six for gold,</a:t>
            </a: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Seven for a secret</a:t>
            </a: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Never to be told.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30020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Magpie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30020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Snag Breac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30020" y="2563549"/>
            <a:ext cx="339234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Pica pica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45" b="4145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02434" y="3696269"/>
            <a:ext cx="1746687" cy="18483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022996"/>
            <a:ext cx="5933991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House Martins are summer visitors to Ireland.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have a white rump.</a:t>
            </a: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make a mud nest on the side of a house.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House Martin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Gabhlán Binne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07061" y="2563549"/>
            <a:ext cx="459441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Delichon urbicum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982375" cy="10287000"/>
            <a:chOff x="0" y="0"/>
            <a:chExt cx="1464316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965" r="9965"/>
            <a:stretch>
              <a:fillRect/>
            </a:stretch>
          </p:blipFill>
          <p:spPr>
            <a:xfrm>
              <a:off x="0" y="0"/>
              <a:ext cx="14643166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11106" y="3500697"/>
            <a:ext cx="1548194" cy="2057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022996"/>
            <a:ext cx="5933991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Swallows spend the winter in Africa. They come to Ireland for the summer, to breed.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first Swallow in spring is a sign that summer is coming.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Swallow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Fáinleog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460150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Hirundo rustica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647773" y="-1778509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0321" y="3095342"/>
            <a:ext cx="11497679" cy="4141177"/>
            <a:chOff x="0" y="0"/>
            <a:chExt cx="3028195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090680"/>
            </a:xfrm>
            <a:custGeom>
              <a:avLst/>
              <a:gdLst/>
              <a:ahLst/>
              <a:cxnLst/>
              <a:rect l="l" t="t" r="r" b="b"/>
              <a:pathLst>
                <a:path w="3028195" h="1090680">
                  <a:moveTo>
                    <a:pt x="0" y="0"/>
                  </a:moveTo>
                  <a:lnTo>
                    <a:pt x="3028195" y="0"/>
                  </a:lnTo>
                  <a:lnTo>
                    <a:pt x="3028195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8000">
                <a:alpha val="9568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2109" y="1208942"/>
            <a:ext cx="7869115" cy="78691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9B507">
                <a:alpha val="4078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0058" r="-40034"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18810" y="802632"/>
            <a:ext cx="4440490" cy="185390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25567" y="4244500"/>
            <a:ext cx="8928329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919" dirty="0">
                <a:solidFill>
                  <a:srgbClr val="FFFFFF"/>
                </a:solidFill>
                <a:latin typeface="Maiandra GD" panose="020E050203030802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81268" cy="10287000"/>
            <a:chOff x="0" y="0"/>
            <a:chExt cx="1370835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3473" t="18059" r="11963"/>
            <a:stretch>
              <a:fillRect/>
            </a:stretch>
          </p:blipFill>
          <p:spPr>
            <a:xfrm>
              <a:off x="0" y="0"/>
              <a:ext cx="1370835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73411" y="5523592"/>
            <a:ext cx="2856626" cy="14283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287522" y="7296150"/>
            <a:ext cx="623179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"/>
              </a:rPr>
              <a:t>Siskins are birds of evergreen woodland, but they have moved into gardens for the bird food. They especially love niger seed.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87522" y="482684"/>
            <a:ext cx="5151791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Siskin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87522" y="1442774"/>
            <a:ext cx="597177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Siscín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52908" y="2525449"/>
            <a:ext cx="33765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Spinus spinus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2503" y="5494337"/>
            <a:ext cx="5702995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Roboto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107098" cy="10287000"/>
            <a:chOff x="0" y="0"/>
            <a:chExt cx="1480946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47" r="1547"/>
            <a:stretch>
              <a:fillRect/>
            </a:stretch>
          </p:blipFill>
          <p:spPr>
            <a:xfrm>
              <a:off x="0" y="0"/>
              <a:ext cx="14809464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679597" y="5692726"/>
            <a:ext cx="1579703" cy="140791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7480321"/>
            <a:ext cx="5933991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"/>
              </a:rPr>
              <a:t>Long-tailed Tits have a tiny body and a very long tail. They have been called 'flying teaspoons'.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Long-tailed Tit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5557817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Meantán Earrfhada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84173" y="2563549"/>
            <a:ext cx="4843540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Aegithalus caudatus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406266" cy="10287000"/>
            <a:chOff x="0" y="0"/>
            <a:chExt cx="1520835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898" r="29781" b="15941"/>
            <a:stretch>
              <a:fillRect/>
            </a:stretch>
          </p:blipFill>
          <p:spPr>
            <a:xfrm>
              <a:off x="0" y="0"/>
              <a:ext cx="15208355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20518" y="3681044"/>
            <a:ext cx="1938782" cy="19485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07509" y="5905653"/>
            <a:ext cx="5600751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wren is very small. However, it is not Ireland's smallest bird.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Our smallest bird is the Goldcrest.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750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Wren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0750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Dreolín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7509" y="2563549"/>
            <a:ext cx="515179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Troglodytes troglodytes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52327" cy="10287000"/>
            <a:chOff x="0" y="0"/>
            <a:chExt cx="1593643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37" r="19625"/>
            <a:stretch>
              <a:fillRect/>
            </a:stretch>
          </p:blipFill>
          <p:spPr>
            <a:xfrm>
              <a:off x="0" y="0"/>
              <a:ext cx="15936436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76456" y="5959096"/>
            <a:ext cx="1682844" cy="13420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57791" y="7848753"/>
            <a:ext cx="486152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Wagtails bob their tail up and down as they walk.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57791" y="449263"/>
            <a:ext cx="5151791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Pied Wagtail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57791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Glasóg Shráide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2304" y="2563549"/>
            <a:ext cx="3675575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Motacilla alba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39483" y="-2072113"/>
            <a:ext cx="13556543" cy="12359113"/>
            <a:chOff x="0" y="0"/>
            <a:chExt cx="18075391" cy="164788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749" r="4371"/>
            <a:stretch>
              <a:fillRect/>
            </a:stretch>
          </p:blipFill>
          <p:spPr>
            <a:xfrm>
              <a:off x="0" y="0"/>
              <a:ext cx="18075391" cy="16478817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22396" y="4597036"/>
            <a:ext cx="1509690" cy="14908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508771"/>
            <a:ext cx="5933991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Sparrowhawks are birds of prey. They hunt smaller birds.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Birds of prey have sharp talons and hooked beaks.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Sparrowhawk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Spioróg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354309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Accipiter nisus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04443" cy="10287000"/>
            <a:chOff x="0" y="0"/>
            <a:chExt cx="1293925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856" t="449" r="22573"/>
            <a:stretch>
              <a:fillRect/>
            </a:stretch>
          </p:blipFill>
          <p:spPr>
            <a:xfrm>
              <a:off x="0" y="0"/>
              <a:ext cx="12939258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71411" y="1935079"/>
            <a:ext cx="3687889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47831" y="6557796"/>
            <a:ext cx="706042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Roboto"/>
              </a:rPr>
              <a:t>Starlings form large flocks in winter. Each evening at dusk, before they roost for the night, these large flocks fly in amazing aerial displays called murmurations.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47831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Starling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47831" y="1208087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Druid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7831" y="2236032"/>
            <a:ext cx="381660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Sturnus vulgaris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10609" cy="10287000"/>
            <a:chOff x="0" y="0"/>
            <a:chExt cx="1614747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436" r="11127"/>
            <a:stretch>
              <a:fillRect/>
            </a:stretch>
          </p:blipFill>
          <p:spPr>
            <a:xfrm>
              <a:off x="0" y="0"/>
              <a:ext cx="16147478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17618" y="4720448"/>
            <a:ext cx="1741682" cy="17805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86523" y="6810375"/>
            <a:ext cx="5021737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FFFFFF"/>
                </a:solidFill>
                <a:latin typeface="Roboto"/>
              </a:rPr>
              <a:t>Woodpigeons are most often seen in rural areas.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Roboto"/>
              </a:rPr>
              <a:t>In cities you often see feral pigeons instead.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86523" y="449263"/>
            <a:ext cx="3995296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Woodpigeon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86523" y="1409352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Colm Coille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86523" y="2492027"/>
            <a:ext cx="45727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Columba palumbus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14426" cy="10287000"/>
            <a:chOff x="0" y="0"/>
            <a:chExt cx="1361923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998" r="26897"/>
            <a:stretch>
              <a:fillRect/>
            </a:stretch>
          </p:blipFill>
          <p:spPr>
            <a:xfrm>
              <a:off x="0" y="0"/>
              <a:ext cx="13619234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41187" y="4114800"/>
            <a:ext cx="1669913" cy="25571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287522" y="6877203"/>
            <a:ext cx="623179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Roboto"/>
              </a:rPr>
              <a:t>Woodpeckers returned to Ireland in 2005 (or thereabouts).</a:t>
            </a:r>
          </a:p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"/>
              </a:rPr>
              <a:t>They are spreading, but may not yet have reached your garden.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87522" y="482684"/>
            <a:ext cx="5151791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Great Spotted Woodpecker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87522" y="2345145"/>
            <a:ext cx="597177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Mórchnagaire Breac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87522" y="3446870"/>
            <a:ext cx="461938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Dendrocopus major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363</Words>
  <Application>Microsoft Office PowerPoint</Application>
  <PresentationFormat>Custom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Italics</vt:lpstr>
      <vt:lpstr>Arial</vt:lpstr>
      <vt:lpstr>Calibri</vt:lpstr>
      <vt:lpstr>Roboto</vt:lpstr>
      <vt:lpstr>Maiandra GD</vt:lpstr>
      <vt:lpstr>Naisiunta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Garden Birds</dc:title>
  <cp:lastModifiedBy>Gillian Stewart (Housing)</cp:lastModifiedBy>
  <cp:revision>2</cp:revision>
  <dcterms:created xsi:type="dcterms:W3CDTF">2006-08-16T00:00:00Z</dcterms:created>
  <dcterms:modified xsi:type="dcterms:W3CDTF">2023-01-30T15:12:16Z</dcterms:modified>
  <dc:identifier>DAFSsKb_Ryg</dc:identifier>
</cp:coreProperties>
</file>